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90" r:id="rId14"/>
    <p:sldId id="266" r:id="rId15"/>
    <p:sldId id="262" r:id="rId16"/>
    <p:sldId id="274" r:id="rId17"/>
    <p:sldId id="286" r:id="rId18"/>
    <p:sldId id="292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80" d="100"/>
          <a:sy n="80" d="100"/>
        </p:scale>
        <p:origin x="989" y="58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hyperlink" Target="http://sparc-auburn.github.io/#resourcessection" TargetMode="External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burn.collegiatelink.net/organization/SPARC" TargetMode="External"/><Relationship Id="rId4" Type="http://schemas.openxmlformats.org/officeDocument/2006/relationships/hyperlink" Target="https://github.com/SPARC-Auburn/Documen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November 3rd,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11/6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804987"/>
            <a:ext cx="78771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5066341"/>
            <a:chOff x="422910" y="304799"/>
            <a:chExt cx="6080760" cy="4276650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3377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0264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SPARC T-Shirt is a Blue Jean colored short sleeve Comfort Color T-Shirt.  </a:t>
              </a:r>
            </a:p>
            <a:p>
              <a:endParaRPr lang="en-US" dirty="0"/>
            </a:p>
            <a:p>
              <a:r>
                <a:rPr lang="en-US" dirty="0"/>
                <a:t>Please pay cash to one of the Officers or use the Pay Pal on the SPARC website:</a:t>
              </a:r>
            </a:p>
            <a:p>
              <a:r>
                <a:rPr lang="en-US" sz="2000" dirty="0">
                  <a:hlinkClick r:id="rId5"/>
                </a:rPr>
                <a:t>http://sparc-auburn.github.io/#resourcessection</a:t>
              </a:r>
              <a:endParaRPr lang="en-US" sz="2000" dirty="0"/>
            </a:p>
            <a:p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3100571"/>
              <a:ext cx="2922270" cy="148087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168725" y="4225804"/>
            <a:ext cx="2079347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20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20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AU Involve Page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5"/>
              </a:rPr>
              <a:t>https://auburn.collegiatelink.net/organization/SPARC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2025073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Thursday, November 3</a:t>
            </a:r>
            <a:r>
              <a:rPr lang="en-US" sz="2400" b="1" baseline="30000" dirty="0">
                <a:solidFill>
                  <a:schemeClr val="tx1"/>
                </a:solidFill>
              </a:rPr>
              <a:t>rd</a:t>
            </a:r>
            <a:r>
              <a:rPr lang="en-US" sz="2400" b="1" dirty="0">
                <a:solidFill>
                  <a:schemeClr val="tx1"/>
                </a:solidFill>
              </a:rPr>
              <a:t>- Robotics/Control 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Pizza Party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TBD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December 1</a:t>
            </a:r>
            <a:r>
              <a:rPr lang="en-US" sz="2400" baseline="30000" dirty="0">
                <a:solidFill>
                  <a:schemeClr val="tx1"/>
                </a:solidFill>
              </a:rPr>
              <a:t>st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dirty="0">
                <a:solidFill>
                  <a:schemeClr val="tx1"/>
                </a:solidFill>
              </a:rPr>
              <a:t>No Meeting in preparation for finals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Include your Banner ID #</a:t>
            </a: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5095494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STEM-Day- Wednesday, November 9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9am-12pm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29833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Motorcycle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1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helmet that acts as an “OnStar” system for motorcyclists.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have accelerometer, gyroscope, and camera functionality to detect crashes.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allow 911 calling in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Uses a “hacked” Android phone as hardware.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Android Studio is being used to develop app.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65" y="229258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335105" y="918402"/>
            <a:ext cx="234165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388975" y="4284499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2180</TotalTime>
  <Words>969</Words>
  <Application>Microsoft Office PowerPoint</Application>
  <PresentationFormat>On-screen Show (4:3)</PresentationFormat>
  <Paragraphs>178</Paragraphs>
  <Slides>19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Motorcycle Smart Helmet</vt:lpstr>
      <vt:lpstr>Projects: Automated Lab</vt:lpstr>
      <vt:lpstr>Projects: BB-8 robot</vt:lpstr>
      <vt:lpstr>Projects: MAGLEV</vt:lpstr>
      <vt:lpstr>Projects: SCORE Crane Machine</vt:lpstr>
      <vt:lpstr>Projects: RC Hobbyist Club (RCHC)</vt:lpstr>
      <vt:lpstr>Projects: Quadcopter</vt:lpstr>
      <vt:lpstr>Projects: Tesla Coil</vt:lpstr>
      <vt:lpstr>Meetings Schedule: Week of 11/6</vt:lpstr>
      <vt:lpstr>PowerPoint Presentation</vt:lpstr>
      <vt:lpstr>Useful Links</vt:lpstr>
      <vt:lpstr>Maker Training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147</cp:revision>
  <dcterms:created xsi:type="dcterms:W3CDTF">2016-09-03T15:20:58Z</dcterms:created>
  <dcterms:modified xsi:type="dcterms:W3CDTF">2016-11-03T22:54:37Z</dcterms:modified>
</cp:coreProperties>
</file>